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586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FAF7C-2B30-504B-9F3F-7C2E6733F3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BE6DE-CC36-CD48-A424-3A2C2F8C33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AD490-4365-7145-9B19-6209F3C0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2F441-AC4F-B243-8739-82C645234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6785A-A6B6-3141-9D81-0D5A6668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03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21747-208D-1643-A8BB-4AB4A2258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BD8D6-41C0-684C-9DBC-C1B5A6BB9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F0C2E-903E-2E49-8634-733BD60C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F3D73-227C-C540-80B6-F13DE294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999CE-F6CA-D946-B258-54142027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8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E19939-8588-194D-BC37-D0044A5FD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73B29-FB88-7349-8C21-D998909FD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72A62-4615-C34E-84D3-533A08A72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AD307-FBFE-EF4B-8DF6-BEB61C34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5C416-E2C4-5646-96D5-83FA279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596E6-144A-0344-983F-E3506795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FAB2-DF3D-AB4F-919A-1B8C90E3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FB283-1ACB-CD47-AB8D-C1DC85CFF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3F14-7641-4447-888C-5E1CFC502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B8236-88B8-2342-B46E-67DFBAA3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3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65B7F-4190-3149-B902-FEFE205CB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2C4DB-A832-3041-9D2A-D7CE442FF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3CF1E-BB3C-8B47-8AA7-F22A3178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12F69-DF69-E841-AA9D-DFB538C1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C7007-8CFD-AC41-96E0-C3567689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6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F7E5B-6257-9143-9CEC-B50C5AEAD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B7227-3F2E-7C4D-AE21-8770BA7D29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4190D-A6D9-054B-BAEA-CDDFA8B39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625EA-5C80-444C-B9FF-F2B52A05C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F9DBC-1AC5-3B4F-B2A0-1BD8C0CD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3BBFC2-F852-2E48-92D7-E8D1BE7F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9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B0CC-5806-1D45-B5DA-FE6E87937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85EC6-AC6E-2945-9366-76C7AB068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3213E-AD2A-C640-9D3A-CDD14ECF7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506375-9682-104E-B373-DF2A10C79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071827-2012-774E-889C-950ACEBBD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0047B7-4656-204A-8390-7BA56B16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71CE42-A058-BA4E-B716-531B8C6B3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9B3FC-D8B8-9941-AE21-8AC267458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868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FC11-42E7-7F4D-A72D-A5D9C371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386DA1-1581-7544-BC6E-9FFCCEF5F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D9174-4667-E24A-8E99-0E5ABD12D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3963C1-CE18-E64E-91E1-58A084FD6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6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A9E81-77C0-E947-8C9A-B705866D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940CF6-330B-8B4E-B9BE-0237CDCB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C1179-23B1-4940-ABEC-6F2AA6E3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48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BA92-C750-0246-839F-BC33F489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1D8A-70DF-904F-B72A-326AC1597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4C9FD-57DD-4C4D-9260-FE89DBCF0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1F6E4-1F99-F047-8C8E-D646C2A1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DE1D5-8297-0242-885B-0DC2ECE62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08162-0B70-E044-B62E-9F9D6667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69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3D017-7BCE-084A-B393-CC81074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43B22-B7AC-B64B-891D-DA4D28850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DA00B-1F0E-4E41-A313-6A9DE5E27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8ED29-3980-214F-92EB-FE90ABCC0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C5EC3-61AE-1644-9EF4-86FE26943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A8B0D-6664-7E40-A83A-E63F3E42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3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04CDF-D305-8B4B-A39A-86656A503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A0557-7B39-7E48-BB7C-BF357CA15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AD7ED-3D58-FC47-B18E-5623011D44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DC851-B038-9445-AFFF-58FBDA9F6613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8D0C4-BE8D-AA41-9F04-8A97D9C27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FDFA8-4BB3-5C4A-848A-5D1FE2501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F4E19-4A08-E645-8AEA-70AAC405D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0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BCF1E0-3296-9041-8A2C-3FE489F46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94" y="1777595"/>
            <a:ext cx="6350000" cy="441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12C9164-AF28-0B45-B1D4-5BD025ED5719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" pitchFamily="2" charset="0"/>
              </a:rPr>
              <a:t> </a:t>
            </a:r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F80525-E318-5A44-841D-72BEC732D097}"/>
              </a:ext>
            </a:extLst>
          </p:cNvPr>
          <p:cNvCxnSpPr/>
          <p:nvPr/>
        </p:nvCxnSpPr>
        <p:spPr>
          <a:xfrm>
            <a:off x="2829288" y="3452150"/>
            <a:ext cx="0" cy="1070491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C531EB4-E4A8-5348-8D30-D690513401E2}"/>
              </a:ext>
            </a:extLst>
          </p:cNvPr>
          <p:cNvCxnSpPr/>
          <p:nvPr/>
        </p:nvCxnSpPr>
        <p:spPr>
          <a:xfrm>
            <a:off x="2303361" y="3958013"/>
            <a:ext cx="1099595" cy="0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FCF83-327B-2948-B976-076DD16F2A97}"/>
              </a:ext>
            </a:extLst>
          </p:cNvPr>
          <p:cNvGrpSpPr/>
          <p:nvPr/>
        </p:nvGrpSpPr>
        <p:grpSpPr>
          <a:xfrm>
            <a:off x="7460624" y="843348"/>
            <a:ext cx="4391852" cy="4801314"/>
            <a:chOff x="7517937" y="-3"/>
            <a:chExt cx="4391852" cy="480131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FC588C-11E6-0043-8659-F240F366232F}"/>
                </a:ext>
              </a:extLst>
            </p:cNvPr>
            <p:cNvSpPr txBox="1"/>
            <p:nvPr/>
          </p:nvSpPr>
          <p:spPr>
            <a:xfrm>
              <a:off x="7559315" y="-3"/>
              <a:ext cx="4350474" cy="48013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D-Pad:</a:t>
              </a:r>
            </a:p>
            <a:p>
              <a:r>
                <a:rPr lang="en-US" dirty="0"/>
                <a:t>    Up = Face camera forward</a:t>
              </a:r>
            </a:p>
            <a:p>
              <a:r>
                <a:rPr lang="en-US" dirty="0"/>
                <a:t>    Right = Face camera right</a:t>
              </a:r>
            </a:p>
            <a:p>
              <a:r>
                <a:rPr lang="en-US" dirty="0"/>
                <a:t>    Left = Face camera left</a:t>
              </a:r>
            </a:p>
            <a:p>
              <a:r>
                <a:rPr lang="en-US" dirty="0"/>
                <a:t>    Down = Face camera backward</a:t>
              </a:r>
            </a:p>
            <a:p>
              <a:endParaRPr lang="en-US" dirty="0"/>
            </a:p>
            <a:p>
              <a:r>
                <a:rPr lang="en-US" dirty="0"/>
                <a:t>`.       Open claw</a:t>
              </a:r>
            </a:p>
            <a:p>
              <a:endParaRPr lang="en-US" dirty="0"/>
            </a:p>
            <a:p>
              <a:r>
                <a:rPr lang="en-US" dirty="0"/>
                <a:t>          Close claw</a:t>
              </a:r>
            </a:p>
            <a:p>
              <a:endParaRPr lang="en-US" dirty="0"/>
            </a:p>
            <a:p>
              <a:r>
                <a:rPr lang="en-US" dirty="0"/>
                <a:t>          Move arm up</a:t>
              </a:r>
            </a:p>
            <a:p>
              <a:endParaRPr lang="en-US" dirty="0"/>
            </a:p>
            <a:p>
              <a:r>
                <a:rPr lang="en-US" dirty="0"/>
                <a:t>          Move arm down</a:t>
              </a:r>
            </a:p>
            <a:p>
              <a:endParaRPr lang="en-US" dirty="0"/>
            </a:p>
            <a:p>
              <a:r>
                <a:rPr lang="en-US" dirty="0"/>
                <a:t>          Quit simulation/disconnect from robot </a:t>
              </a:r>
            </a:p>
            <a:p>
              <a:endParaRPr lang="en-US" dirty="0"/>
            </a:p>
            <a:p>
              <a:r>
                <a:rPr lang="en-US" dirty="0"/>
                <a:t>          Enter autonomous mode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012AB66-5D25-C34B-809A-D5599DA59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7937" y="1605298"/>
              <a:ext cx="540504" cy="46194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BBD10CD-2A29-FC47-9B95-7AF283C6B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59315" y="2135352"/>
              <a:ext cx="461941" cy="48289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BF9E0E7-10FC-B94F-B149-74CA39DDE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59314" y="2731316"/>
              <a:ext cx="461942" cy="483428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CF9BD9C-2465-194D-B0B5-CF6BC371B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73200" y="3327818"/>
              <a:ext cx="448056" cy="44805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37EC42C-CBFF-1D42-AA37-4363AFACE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82603" y="3888948"/>
              <a:ext cx="438653" cy="394711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D39D74B-E376-DC40-A143-C790E8EBB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82603" y="4396733"/>
              <a:ext cx="439597" cy="351678"/>
            </a:xfrm>
            <a:prstGeom prst="rect">
              <a:avLst/>
            </a:prstGeom>
          </p:spPr>
        </p:pic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A970FF5-E363-7842-B0C5-47B9498B9485}"/>
              </a:ext>
            </a:extLst>
          </p:cNvPr>
          <p:cNvCxnSpPr>
            <a:cxnSpLocks/>
          </p:cNvCxnSpPr>
          <p:nvPr/>
        </p:nvCxnSpPr>
        <p:spPr>
          <a:xfrm>
            <a:off x="1875099" y="1261641"/>
            <a:ext cx="162046" cy="5324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97C407-B69A-BD45-9CBC-E4A5BC7740DE}"/>
              </a:ext>
            </a:extLst>
          </p:cNvPr>
          <p:cNvCxnSpPr>
            <a:cxnSpLocks/>
          </p:cNvCxnSpPr>
          <p:nvPr/>
        </p:nvCxnSpPr>
        <p:spPr>
          <a:xfrm flipH="1">
            <a:off x="5453606" y="1365813"/>
            <a:ext cx="136966" cy="46440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6ECF48E-4564-A244-84F7-2858BC1E08D6}"/>
              </a:ext>
            </a:extLst>
          </p:cNvPr>
          <p:cNvSpPr txBox="1"/>
          <p:nvPr/>
        </p:nvSpPr>
        <p:spPr>
          <a:xfrm>
            <a:off x="4053775" y="929340"/>
            <a:ext cx="3037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Toggle distance sensors on/off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08514D-DDAD-E64B-9CE2-12BA2FE3264D}"/>
              </a:ext>
            </a:extLst>
          </p:cNvPr>
          <p:cNvSpPr txBox="1"/>
          <p:nvPr/>
        </p:nvSpPr>
        <p:spPr>
          <a:xfrm>
            <a:off x="731465" y="843348"/>
            <a:ext cx="2569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Toggle EMF sensor on/off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09221F-2B20-DB44-9FB2-8FB0B6E349F6}"/>
              </a:ext>
            </a:extLst>
          </p:cNvPr>
          <p:cNvSpPr txBox="1"/>
          <p:nvPr/>
        </p:nvSpPr>
        <p:spPr>
          <a:xfrm>
            <a:off x="2037145" y="4694591"/>
            <a:ext cx="1910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drive control</a:t>
            </a:r>
          </a:p>
        </p:txBody>
      </p:sp>
    </p:spTree>
    <p:extLst>
      <p:ext uri="{BB962C8B-B14F-4D97-AF65-F5344CB8AC3E}">
        <p14:creationId xmlns:p14="http://schemas.microsoft.com/office/powerpoint/2010/main" val="1781905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67</Words>
  <Application>Microsoft Macintosh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Witherell, Taylor</dc:creator>
  <cp:lastModifiedBy>Witherell, Taylor</cp:lastModifiedBy>
  <cp:revision>5</cp:revision>
  <dcterms:created xsi:type="dcterms:W3CDTF">2021-03-29T18:25:33Z</dcterms:created>
  <dcterms:modified xsi:type="dcterms:W3CDTF">2021-04-09T06:29:58Z</dcterms:modified>
</cp:coreProperties>
</file>

<file path=docProps/thumbnail.jpeg>
</file>